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3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00B27-DE4C-4B9E-BB11-B9027034A00F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731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2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39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7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30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630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282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07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377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20359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13356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112193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84201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99943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00814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153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744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E0D914D-B099-4142-A885-11F276715148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7778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0.pn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0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0.pn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67" y="1231841"/>
            <a:ext cx="842112" cy="86316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50" y="300370"/>
            <a:ext cx="809946" cy="82074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401972" y="416993"/>
            <a:ext cx="882565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Création d’une salle de parole à l’Institut National de Jeunes Sourds de Paris</a:t>
            </a:r>
          </a:p>
          <a:p>
            <a:pPr algn="ctr"/>
            <a:endParaRPr lang="fr-FR" sz="1600" dirty="0"/>
          </a:p>
          <a:p>
            <a:pPr algn="ctr"/>
            <a:r>
              <a:rPr lang="fr-FR" sz="1600" dirty="0" smtClean="0"/>
              <a:t>Grâce au soutien de la Fondation Pour l’Audition, l’Institut dispose d’une salle entièrement équipée et dédiée aux séances d’apprentissage et de perfectionnement de la parole auprès de nos élèves sourds.</a:t>
            </a:r>
            <a:endParaRPr lang="fr-FR" sz="1600" dirty="0"/>
          </a:p>
        </p:txBody>
      </p:sp>
      <p:sp>
        <p:nvSpPr>
          <p:cNvPr id="2" name="ZoneTexte 1"/>
          <p:cNvSpPr txBox="1"/>
          <p:nvPr/>
        </p:nvSpPr>
        <p:spPr>
          <a:xfrm>
            <a:off x="10433241" y="416993"/>
            <a:ext cx="721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2018</a:t>
            </a:r>
            <a:endParaRPr lang="fr-FR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988" y="1876821"/>
            <a:ext cx="7059931" cy="468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62"/>
    </mc:Choice>
    <mc:Fallback xmlns="">
      <p:transition spd="slow" advTm="1016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01" y="683117"/>
            <a:ext cx="8290560" cy="5491149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473599" y="6174266"/>
            <a:ext cx="4653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 –  La salle de classe avant les travaux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414000" y="360363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2018</a:t>
            </a:r>
            <a:endParaRPr lang="fr-FR" b="1" dirty="0"/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6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70"/>
    </mc:Choice>
    <mc:Fallback xmlns="">
      <p:transition spd="slow" advTm="63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02" y="683117"/>
            <a:ext cx="8290558" cy="5491149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473599" y="6174266"/>
            <a:ext cx="4653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</a:t>
            </a:r>
            <a:r>
              <a:rPr lang="fr-FR" dirty="0" smtClean="0"/>
              <a:t> –  Isolation phonique au plafond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414000" y="360363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2018</a:t>
            </a:r>
            <a:endParaRPr lang="fr-FR" b="1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9"/>
    </mc:Choice>
    <mc:Fallback xmlns="">
      <p:transition spd="slow" advTm="6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02" y="683117"/>
            <a:ext cx="8290558" cy="549114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615839" y="6174265"/>
            <a:ext cx="4653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 –  Isolation phonique sur les murs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414000" y="360363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2018</a:t>
            </a:r>
            <a:endParaRPr lang="fr-FR" b="1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6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21"/>
    </mc:Choice>
    <mc:Fallback xmlns="">
      <p:transition spd="slow" advTm="53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384" y="683117"/>
            <a:ext cx="3636994" cy="549114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698240" y="6174265"/>
            <a:ext cx="5262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 –  Peinture et finition du revêtement au sol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414000" y="360363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2018</a:t>
            </a:r>
            <a:endParaRPr lang="fr-FR" b="1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7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7"/>
    </mc:Choice>
    <mc:Fallback xmlns="">
      <p:transition spd="slow" advTm="5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384" y="683117"/>
            <a:ext cx="3636994" cy="5491147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393440" y="6174264"/>
            <a:ext cx="573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 –  Dernière finition avant installation du matériel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414000" y="360363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2018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62943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5"/>
    </mc:Choice>
    <mc:Fallback xmlns="">
      <p:transition spd="slow" advTm="585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921" y="3460885"/>
            <a:ext cx="4227776" cy="2808000"/>
          </a:xfr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46" y="582413"/>
            <a:ext cx="4227776" cy="2808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922" y="559097"/>
            <a:ext cx="4227775" cy="280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407420" y="72660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2018</a:t>
            </a:r>
            <a:endParaRPr lang="fr-FR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46" y="3484201"/>
            <a:ext cx="4227777" cy="280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824262" y="6385989"/>
            <a:ext cx="2669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dirty="0" smtClean="0">
                <a:solidFill>
                  <a:prstClr val="white"/>
                </a:solidFill>
              </a:rPr>
              <a:t>7 –  Les premiers essais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2816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e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96</Words>
  <Application>Microsoft Office PowerPoint</Application>
  <PresentationFormat>Grand écran</PresentationFormat>
  <Paragraphs>16</Paragraphs>
  <Slides>7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Corinne RIBOUT</dc:creator>
  <cp:lastModifiedBy>Corinne RIBOUT</cp:lastModifiedBy>
  <cp:revision>11</cp:revision>
  <dcterms:created xsi:type="dcterms:W3CDTF">2018-02-27T13:20:13Z</dcterms:created>
  <dcterms:modified xsi:type="dcterms:W3CDTF">2018-03-06T15:05:40Z</dcterms:modified>
</cp:coreProperties>
</file>